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7" r:id="rId22"/>
  </p:sldIdLst>
  <p:sldSz cx="14630400" cy="8229600"/>
  <p:notesSz cx="8229600" cy="146304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Trebuchet MS Bold" panose="020B0604020202020204" charset="0"/>
      <p:regular r:id="rId36"/>
    </p:embeddedFont>
    <p:embeddedFont>
      <p:font typeface="Varela Round" panose="020B0604020202020204" charset="-79"/>
      <p:regular r:id="rId3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28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17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2317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765661" y="7534451"/>
            <a:ext cx="1094446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3897933" y="2332323"/>
            <a:ext cx="6612288" cy="2139092"/>
            <a:chOff x="0" y="-41650"/>
            <a:chExt cx="14690120" cy="35651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2009320" y="-41650"/>
              <a:ext cx="12680800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desenvolvido pelo Prof. Raphael Barreto</a:t>
            </a:r>
          </a:p>
          <a:p>
            <a:pPr algn="ctr">
              <a:lnSpc>
                <a:spcPts val="2592"/>
              </a:lnSpc>
            </a:pPr>
            <a:endParaRPr lang="en-US" sz="216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20735" y="7540059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6770294" y="7860586"/>
            <a:ext cx="1089813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DEC - GEP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97436"/>
            <a:ext cx="965084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 Necessidade de Parâmetros Dinâmicos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1517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trabalhamos com listas de itens - produtos, usuários, posts - precisamos que a mesma página exiba diferentes conteúdos baseados em um identificador único. Ao invés de criar uma rota separada para cada produto, usamos parâmetros dinâmicos.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073491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exemplo,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/products/1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/products/2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/products/100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podem todas usar o mesmo componente, apenas alterando o ID que é passado como parâmetro na URL.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93943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página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principal de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produtos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app/products/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index.jsx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iremos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substituir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trecho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 Código: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pt-BR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&lt;Link </a:t>
            </a:r>
            <a:r>
              <a:rPr lang="pt-BR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href</a:t>
            </a:r>
            <a:r>
              <a:rPr lang="pt-BR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="/</a:t>
            </a:r>
            <a:r>
              <a:rPr lang="pt-BR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products</a:t>
            </a:r>
            <a:r>
              <a:rPr lang="pt-BR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/detalhes"&gt; Ver Detalhes do Produto ➡️&lt;/Link&gt;</a:t>
            </a:r>
            <a:endParaRPr lang="en-US" sz="1550" dirty="0">
              <a:solidFill>
                <a:srgbClr val="000000"/>
              </a:solidFill>
              <a:latin typeface="Varela Round" pitchFamily="34" charset="0"/>
              <a:ea typeface="Varela Round" pitchFamily="34" charset="-122"/>
              <a:cs typeface="Varela Round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pelo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seguinte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código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6946583"/>
            <a:ext cx="13042821" cy="466368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6946583"/>
            <a:ext cx="13062585" cy="932736"/>
          </a:xfrm>
          <a:prstGeom prst="roundRect">
            <a:avLst>
              <a:gd name="adj" fmla="val 3192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9" name="Text 6"/>
          <p:cNvSpPr/>
          <p:nvPr/>
        </p:nvSpPr>
        <p:spPr>
          <a:xfrm>
            <a:off x="972383" y="7095411"/>
            <a:ext cx="1266586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/products/1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Produto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➡️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/products/2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Produto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2 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➡️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9794"/>
            <a:ext cx="889230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Sintaxe de Parâmetros com Colchetes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871370" y="3303151"/>
            <a:ext cx="3121392" cy="2074545"/>
          </a:xfrm>
          <a:prstGeom prst="roundRect">
            <a:avLst>
              <a:gd name="adj" fmla="val 401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5067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 Estático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015264"/>
            <a:ext cx="26285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detalhes.jsx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4519017"/>
            <a:ext cx="26285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 fixa: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/products/</a:t>
            </a:r>
            <a:r>
              <a:rPr lang="en-US" sz="155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detalhes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032647" y="3300770"/>
            <a:ext cx="3040499" cy="2074545"/>
          </a:xfrm>
          <a:prstGeom prst="roundRect">
            <a:avLst>
              <a:gd name="adj" fmla="val 401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238625" y="35067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 Dinâmico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238625" y="4015264"/>
            <a:ext cx="26285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[id].jsx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238625" y="4519017"/>
            <a:ext cx="2628543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 variável: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/products/1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/products/2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etc.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327588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564874" y="3784402"/>
            <a:ext cx="6279356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Os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colchetes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nome do arquivo indicam que aquele segmento da rota é um parâmetro variável. O nome dentro dos colchetes (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exemplo) será o nome da variável que você poderá acessar no código.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240774"/>
            <a:ext cx="6279356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escolhe o nome que fizer mais sentido: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[id]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[slug]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[productId]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etc.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5713"/>
            <a:ext cx="86476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Atualizando a Stack com Parâmetros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12626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Quando renomeamos o arquivo para incluir parâmetros dinâmicos, devemos atualizar também a configuração da Stack no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61028"/>
            <a:ext cx="13042821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461028"/>
            <a:ext cx="13062585" cy="615196"/>
          </a:xfrm>
          <a:prstGeom prst="roundRect">
            <a:avLst>
              <a:gd name="adj" fmla="val 483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609856"/>
            <a:ext cx="1266586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/[id]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Detalhes do Produto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4299466"/>
            <a:ext cx="1304282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deve refletir exatamente o caminho do arquivo, incluindo os colchetes. Isso informa ao Expo Router que essa rota aceita um parâmetro chamado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3790" y="5173028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468302"/>
            <a:ext cx="248007" cy="19835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438513" y="5420916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Sempre que modificar a estrutura de navegação, feche e abra novamente o aplicativo para garantir que as mudanças sejam reconhecidas corretamente.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8625"/>
            <a:ext cx="1236964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Capturando Parâmetros com useLocalSearchParams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83908" y="2519601"/>
            <a:ext cx="6299121" cy="3461651"/>
          </a:xfrm>
          <a:prstGeom prst="roundRect">
            <a:avLst>
              <a:gd name="adj" fmla="val 72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5" name="Text 3"/>
          <p:cNvSpPr/>
          <p:nvPr/>
        </p:nvSpPr>
        <p:spPr>
          <a:xfrm>
            <a:off x="982266" y="2668429"/>
            <a:ext cx="5902404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app/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/[id].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jsx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useLocalSearchParams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ProductDetail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useLocalSearchParams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&gt;Produto ID: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4"/>
          <p:cNvSpPr/>
          <p:nvPr/>
        </p:nvSpPr>
        <p:spPr>
          <a:xfrm>
            <a:off x="7564874" y="24947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Usar o Hook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64874" y="3003233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hook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useLocalSearchParams()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retorna um objeto contendo todos os parâmetros da rota atual. Usamos desestruturação para extrair o parâmetro específico que precisamos.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142065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nome da variável (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 deve corresponder ao nome usado nos colchetes do arquivo. Com isso, você pode usar o valor dinamicamente em qualquer lugar do componente.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9525"/>
            <a:ext cx="93939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Navegando para Rotas com Parâmetros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8864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navegar para uma rota dinâmica, você simplesmente passa o valor desejado no caminho: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427220"/>
            <a:ext cx="13042821" cy="93273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4427219"/>
            <a:ext cx="13062585" cy="1155979"/>
          </a:xfrm>
          <a:prstGeom prst="roundRect">
            <a:avLst>
              <a:gd name="adj" fmla="val 3192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4576048"/>
            <a:ext cx="12665869" cy="932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app/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index.jsx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/products/1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Produto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➡️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/products/2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Produto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2 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➡️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03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108727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uma Tela de Not Found Personalizada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Parâmetros na Rota, Rotas Aninhadas e Tela de Not Found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159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Personalizar a Página de Erro?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19406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padrão, o Expo Router exibe uma página genérica de erro quando o usuário tenta acessar uma rota inexistente. Embora funcional, essa tela padrão não reflete a identidade visual do seu aplicativo.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Criar uma página de Not Found personalizada permite oferecer uma experiência mais amigável ao usuário, com mensagens claras e opções de navegação para retornar às áreas principais do app.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4873"/>
            <a:ext cx="7029093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o Arquivo +not-found.jsx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844873"/>
            <a:ext cx="30725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Convenção de Nomenclatura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284571"/>
            <a:ext cx="6303526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arquivo deve ser criado na raiz da pasta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com o nome exato: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708315"/>
            <a:ext cx="6303526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+not-found.jsx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3132058"/>
            <a:ext cx="6303526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símbolo </a:t>
            </a: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início é obrigatório e indica que este é um arquivo especial de erro. Não use letras maiúsculas no nome.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540704" y="1864995"/>
            <a:ext cx="6303526" cy="4882753"/>
          </a:xfrm>
          <a:prstGeom prst="roundRect">
            <a:avLst>
              <a:gd name="adj" fmla="val 1536"/>
            </a:avLst>
          </a:prstGeom>
          <a:solidFill>
            <a:srgbClr val="F2F2F2"/>
          </a:solidFill>
          <a:ln/>
        </p:spPr>
      </p:sp>
      <p:sp>
        <p:nvSpPr>
          <p:cNvPr id="8" name="Shape 6"/>
          <p:cNvSpPr/>
          <p:nvPr/>
        </p:nvSpPr>
        <p:spPr>
          <a:xfrm>
            <a:off x="7531775" y="1864995"/>
            <a:ext cx="6321385" cy="4882753"/>
          </a:xfrm>
          <a:prstGeom prst="roundRect">
            <a:avLst>
              <a:gd name="adj" fmla="val 54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9" name="Text 7"/>
          <p:cNvSpPr/>
          <p:nvPr/>
        </p:nvSpPr>
        <p:spPr>
          <a:xfrm>
            <a:off x="7710368" y="1998940"/>
            <a:ext cx="5964198" cy="4614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goToHome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#F7D9C4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&gt;Essa página não existe&lt;/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goToHome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Ir para Home➡️&lt;/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 8"/>
          <p:cNvSpPr/>
          <p:nvPr/>
        </p:nvSpPr>
        <p:spPr>
          <a:xfrm>
            <a:off x="7540704" y="6928604"/>
            <a:ext cx="630352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905"/>
            <a:ext cx="85161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Registrando a Rota de Erro na Stack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7381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tela de Not Found deve ser registrada como a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última rota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na Stack. Isso garante que, se nenhuma outra rota corresponder ao caminho acessado, o usuário será direcionado para esta página de erro.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32140"/>
            <a:ext cx="13042821" cy="2520434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832140"/>
            <a:ext cx="13062585" cy="2520434"/>
          </a:xfrm>
          <a:prstGeom prst="roundRect">
            <a:avLst>
              <a:gd name="adj" fmla="val 118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980968"/>
            <a:ext cx="1266586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screenOptions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#E94560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headerTintColor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/settings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Configurações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Usuário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/index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Produtos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/[id]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Detalhes do Produto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not-found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ERRO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headerLeft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55758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ordem é importante: rotas específicas primeiro, rota de erro por último.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61165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testar a página de erro, registre em app/products/index.jps uma rota inexistente: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6657380"/>
            <a:ext cx="13042821" cy="615196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83908" y="6657380"/>
            <a:ext cx="13062585" cy="615196"/>
          </a:xfrm>
          <a:prstGeom prst="roundRect">
            <a:avLst>
              <a:gd name="adj" fmla="val 483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1" name="Text 9"/>
          <p:cNvSpPr/>
          <p:nvPr/>
        </p:nvSpPr>
        <p:spPr>
          <a:xfrm>
            <a:off x="982266" y="6806208"/>
            <a:ext cx="1266586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rssrsrss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Ir para ERRO ➡️&lt;/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7351"/>
            <a:ext cx="78989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Usando Replace ao Invés de Push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81920"/>
            <a:ext cx="6422231" cy="2106811"/>
          </a:xfrm>
          <a:prstGeom prst="roundRect">
            <a:avLst>
              <a:gd name="adj" fmla="val 5208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5906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Shape 3"/>
          <p:cNvSpPr/>
          <p:nvPr/>
        </p:nvSpPr>
        <p:spPr>
          <a:xfrm>
            <a:off x="3707249" y="268426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6" name="Text 4"/>
          <p:cNvSpPr/>
          <p:nvPr/>
        </p:nvSpPr>
        <p:spPr>
          <a:xfrm>
            <a:off x="3885843" y="283309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15008" y="34780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Problema com Push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15008" y="3907274"/>
            <a:ext cx="597979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 usar navegação normal (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ou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router.push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), o usuário pode pressionar "voltar" e retornar à página de erro, criando uma experiência confusa.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2981920"/>
            <a:ext cx="6422231" cy="2106811"/>
          </a:xfrm>
          <a:prstGeom prst="roundRect">
            <a:avLst>
              <a:gd name="adj" fmla="val 5208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414379" y="295906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1" name="Shape 9"/>
          <p:cNvSpPr/>
          <p:nvPr/>
        </p:nvSpPr>
        <p:spPr>
          <a:xfrm>
            <a:off x="10327838" y="268426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10506432" y="283309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35597" y="3478054"/>
            <a:ext cx="25235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Solução com Replace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35597" y="3907274"/>
            <a:ext cx="597979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router.replace("/")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substituir a página de erro pela Home na pilha de navegação. Assim, ao pressionar "voltar", o usuário não retorna ao erro.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311973"/>
            <a:ext cx="13042821" cy="125027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783908" y="5311973"/>
            <a:ext cx="13062585" cy="1250275"/>
          </a:xfrm>
          <a:prstGeom prst="roundRect">
            <a:avLst>
              <a:gd name="adj" fmla="val 238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7" name="Text 15"/>
          <p:cNvSpPr/>
          <p:nvPr/>
        </p:nvSpPr>
        <p:spPr>
          <a:xfrm>
            <a:off x="982266" y="5460802"/>
            <a:ext cx="1266586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goToHome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8131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Parâmetros na Rota, Rotas Aninhadas e Tela de Not Found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1912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Desenvolvimento Front-End com React Native e Expo Router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967526"/>
            <a:ext cx="1168241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6" name="Text 3"/>
          <p:cNvSpPr/>
          <p:nvPr/>
        </p:nvSpPr>
        <p:spPr>
          <a:xfrm>
            <a:off x="912852" y="5027057"/>
            <a:ext cx="9301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SENAI 2026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2061210" y="4959906"/>
            <a:ext cx="2259806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187893" y="5027057"/>
            <a:ext cx="200644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AVANÇADA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1001131"/>
            <a:ext cx="610266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Completa do Projeto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8453235" y="356448"/>
            <a:ext cx="4297442" cy="1008936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29447" y="532661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app/_</a:t>
            </a:r>
            <a:r>
              <a:rPr lang="en-US" sz="1650" b="1" dirty="0" err="1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layout.jsx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629447" y="939497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Configuração da Stack com todas as rotas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8453235" y="1508735"/>
            <a:ext cx="4297442" cy="1008936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629447" y="168494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app/index.jsx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629447" y="2091784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Página inicial com links de navegação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8453233" y="5087789"/>
            <a:ext cx="4297442" cy="811809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629445" y="5257446"/>
            <a:ext cx="233124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app/products/index.jsx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629443" y="5557902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Lista de produtos com links dinâmicos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8453233" y="6042949"/>
            <a:ext cx="4297442" cy="811809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629445" y="619214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app/products/[id].jsx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629445" y="6529575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Detalhes do produto com parâmetro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453234" y="7024871"/>
            <a:ext cx="4297442" cy="811808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29447" y="7172755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app/+not-found.jsx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8629446" y="7479556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Página de erro personalizada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77947" y="2150166"/>
            <a:ext cx="241137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Principais Aprendizados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77947" y="2557002"/>
            <a:ext cx="8333780" cy="1498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Rotas aninhadas organizam a navegação em hierarquias lógicas usando pastas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Arquivos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index.jsx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representam a rota raiz de cada pasta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Colchetes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[nome]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criam parâmetros dinâmicos nas rotas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Hook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useLocalSearchParams()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captura valores dos parâmetros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+not-found.jsx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personaliza a página de erro 404</a:t>
            </a:r>
            <a:endParaRPr lang="en-US" sz="13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Usar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router.replace()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evita retorno indesejado à página de erro</a:t>
            </a:r>
            <a:endParaRPr lang="en-US" sz="1300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59E637C7-A772-40AF-AF43-0E42A8A9718B}"/>
              </a:ext>
            </a:extLst>
          </p:cNvPr>
          <p:cNvSpPr/>
          <p:nvPr/>
        </p:nvSpPr>
        <p:spPr>
          <a:xfrm>
            <a:off x="8429422" y="2718780"/>
            <a:ext cx="4297442" cy="1008936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78D51CC8-223B-4D1C-8954-C51A996718AF}"/>
              </a:ext>
            </a:extLst>
          </p:cNvPr>
          <p:cNvSpPr/>
          <p:nvPr/>
        </p:nvSpPr>
        <p:spPr>
          <a:xfrm>
            <a:off x="8605634" y="2894993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app/components/</a:t>
            </a:r>
            <a:r>
              <a:rPr lang="en-US" sz="1650" b="1" dirty="0" err="1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settings.jsx</a:t>
            </a:r>
            <a:endParaRPr lang="en-US" sz="165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0CEF738B-4DC6-44F8-8555-2BA0D2F529B7}"/>
              </a:ext>
            </a:extLst>
          </p:cNvPr>
          <p:cNvSpPr/>
          <p:nvPr/>
        </p:nvSpPr>
        <p:spPr>
          <a:xfrm>
            <a:off x="8605634" y="3301829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Página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 </a:t>
            </a:r>
            <a:r>
              <a:rPr lang="en-US" sz="130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configurações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 com links de navegação</a:t>
            </a:r>
            <a:endParaRPr lang="en-US" sz="1300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C33E6A18-EAE1-434D-90EA-736F51129ECF}"/>
              </a:ext>
            </a:extLst>
          </p:cNvPr>
          <p:cNvSpPr/>
          <p:nvPr/>
        </p:nvSpPr>
        <p:spPr>
          <a:xfrm>
            <a:off x="8453233" y="3863414"/>
            <a:ext cx="4297442" cy="1008936"/>
          </a:xfrm>
          <a:prstGeom prst="roundRect">
            <a:avLst>
              <a:gd name="adj" fmla="val 70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410DFC9A-B1B7-4FEC-BF72-BF51DD8FB5CA}"/>
              </a:ext>
            </a:extLst>
          </p:cNvPr>
          <p:cNvSpPr/>
          <p:nvPr/>
        </p:nvSpPr>
        <p:spPr>
          <a:xfrm>
            <a:off x="8629445" y="4039627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app/components/</a:t>
            </a:r>
            <a:r>
              <a:rPr lang="en-US" sz="1650" b="1" dirty="0" err="1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user.jsx</a:t>
            </a:r>
            <a:endParaRPr lang="en-US" sz="165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07712AA2-071F-4615-8076-1328B65C0833}"/>
              </a:ext>
            </a:extLst>
          </p:cNvPr>
          <p:cNvSpPr/>
          <p:nvPr/>
        </p:nvSpPr>
        <p:spPr>
          <a:xfrm>
            <a:off x="8629445" y="4446463"/>
            <a:ext cx="3945017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Página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do </a:t>
            </a:r>
            <a:r>
              <a:rPr lang="en-US" sz="130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usuário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com links de navegação</a:t>
            </a:r>
            <a:endParaRPr lang="en-US" sz="1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251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Sumário da Aula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553885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576745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5" name="Text 3"/>
          <p:cNvSpPr/>
          <p:nvPr/>
        </p:nvSpPr>
        <p:spPr>
          <a:xfrm>
            <a:off x="1036082" y="1922264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691878" y="175533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Rotas Aninhadas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691878" y="2130743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Organização de caminhos através de pastas e estrutura hierárquica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93790" y="2786301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16650" y="2809161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10" name="Text 8"/>
          <p:cNvSpPr/>
          <p:nvPr/>
        </p:nvSpPr>
        <p:spPr>
          <a:xfrm>
            <a:off x="1036082" y="3154680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691878" y="2987754"/>
            <a:ext cx="23842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Parâmetros Dinâmicos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691878" y="3363158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Criação de rotas com valores variáveis usando colchetes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93790" y="4018717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650" y="4041577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15" name="Text 13"/>
          <p:cNvSpPr/>
          <p:nvPr/>
        </p:nvSpPr>
        <p:spPr>
          <a:xfrm>
            <a:off x="1036082" y="4387096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691878" y="4220170"/>
            <a:ext cx="306204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Hook useLocalSearchParams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691878" y="4595574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Captura e utilização de parâmetros nas rotas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93790" y="5251133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16650" y="5273993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20" name="Text 18"/>
          <p:cNvSpPr/>
          <p:nvPr/>
        </p:nvSpPr>
        <p:spPr>
          <a:xfrm>
            <a:off x="1036082" y="5619512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691878" y="545258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Tela de Not Found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691878" y="5827990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Criação de página personalizada para erros 404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93790" y="6483548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16650" y="6506408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25" name="Text 23"/>
          <p:cNvSpPr/>
          <p:nvPr/>
        </p:nvSpPr>
        <p:spPr>
          <a:xfrm>
            <a:off x="1036082" y="6851928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5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691878" y="668500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Prática Completa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691878" y="7060406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Implementação do código funcional completo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104803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Rotas Aninhadas: Organizando a Navegação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Parâmetros na Rota, Rotas Aninhadas e Tela de Not Found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7823"/>
            <a:ext cx="68903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São Rotas Aninhadas?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50555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Rotas aninhadas permitem organizar seus caminhos de navegação de forma hierárquica, similar à estrutura de pastas no seu computador. Ao invés de ter todas as páginas no mesmo nível, você pode agrupá-las logicamente.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681418"/>
            <a:ext cx="7556421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exemplo, todas as páginas relacionadas a produtos ficam dentro de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como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/products/lista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ou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/products/detalhes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Isso facilita a manutenção e torna a estrutura do projeto mais intuitiva e escalável.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1750"/>
            <a:ext cx="69732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a Estrutura de Pastas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37842"/>
            <a:ext cx="25931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Antes da Organização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246358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Arquivos soltos na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50112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index.jsx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settings.jsx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user.jsx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products.jsx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product-detail.jsx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80215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desorganizada e difícil de escalar conforme o projeto cresce.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2737842"/>
            <a:ext cx="27191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Depois da Organização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246358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hierárquica com pasta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750112"/>
            <a:ext cx="6279356" cy="190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app/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index.jsx</a:t>
            </a:r>
            <a:endParaRPr lang="en-US" sz="1550" dirty="0">
              <a:solidFill>
                <a:srgbClr val="000000"/>
              </a:solidFill>
              <a:latin typeface="Varela Round" pitchFamily="34" charset="0"/>
              <a:ea typeface="Varela Round" pitchFamily="34" charset="-122"/>
              <a:cs typeface="Varela Round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app/_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layout.jsx</a:t>
            </a:r>
            <a:endParaRPr lang="en-US" sz="1550" dirty="0">
              <a:solidFill>
                <a:srgbClr val="000000"/>
              </a:solidFill>
              <a:latin typeface="Varela Round" pitchFamily="34" charset="0"/>
              <a:cs typeface="Varela Round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App/components/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cs typeface="Varela Round" pitchFamily="34" charset="-120"/>
              </a:rPr>
              <a:t>setting.jsx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app/components/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user.jsx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app/products/index.jsx (substituiu products por index)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app/products/detalhes.jsx (substituiu product-detail por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detalhes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708856" y="70177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Agrupamento lógico facilita navegação e manutenção do código.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5978"/>
            <a:ext cx="98319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Arquivo Index: Página Principal da Rota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172891"/>
            <a:ext cx="6422231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172891"/>
            <a:ext cx="91440" cy="183951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394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Função do Index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2823329"/>
            <a:ext cx="5911215" cy="96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Dentro de cada pasta, 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representa a página principal daquela rota. Quando o usuário acessa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/products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é o index que será renderizado.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172891"/>
            <a:ext cx="6422231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172891"/>
            <a:ext cx="91440" cy="183951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2394109"/>
            <a:ext cx="34134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Convenção de Nomenclatura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2823329"/>
            <a:ext cx="591121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nome do componente React pode ser qualquer um, mas 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nome do arquivo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deve ser exatamente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Isso permite que o Expo Router identifique automaticamente a rota raiz.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235648"/>
            <a:ext cx="13042821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83908" y="4235648"/>
            <a:ext cx="13062585" cy="3531374"/>
          </a:xfrm>
          <a:prstGeom prst="roundRect">
            <a:avLst>
              <a:gd name="adj" fmla="val 104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3" name="Text 11"/>
          <p:cNvSpPr/>
          <p:nvPr/>
        </p:nvSpPr>
        <p:spPr>
          <a:xfrm>
            <a:off x="982266" y="4384476"/>
            <a:ext cx="12665869" cy="3049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../../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Link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#FAEDCB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&gt;Lista de Produtos&lt;/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/detalhes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Ver Detalhes do Produto ➡️&lt;/</a:t>
            </a:r>
            <a:r>
              <a:rPr lang="pt-BR" sz="16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213" y="733095"/>
            <a:ext cx="98498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Configurando Rotas Aninhadas no Layout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3908" y="1696220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Após criar a estrutura de pastas, é necessário registrar as rotas no componente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layout.jsx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A Stack reconhece automaticamente a hierarquia baseada nos nomes dos arquivos e pastas.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64144" y="2422648"/>
            <a:ext cx="13062585" cy="4741945"/>
          </a:xfrm>
          <a:prstGeom prst="roundRect">
            <a:avLst>
              <a:gd name="adj" fmla="val 3192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" name="Text 4"/>
          <p:cNvSpPr/>
          <p:nvPr/>
        </p:nvSpPr>
        <p:spPr>
          <a:xfrm>
            <a:off x="1068326" y="2622302"/>
            <a:ext cx="12665869" cy="4155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expo-status-bar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#E94560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screenOptions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#E94560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headerTintColor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/settings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Configurações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Usuário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/index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Produtos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/detalhes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Detalhes do Produto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919379" y="7301208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Note que 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segue o caminho da pasta seguido pelo nome do arquivo. A barra (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 indica a hierarquia da navegação.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02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77352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Parâmetros Dinâmicos nas Rotas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Parâmetros na Rota, Rotas Aninhadas e Tela de Not Found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2212</Words>
  <Application>Microsoft Office PowerPoint</Application>
  <PresentationFormat>Personalizar</PresentationFormat>
  <Paragraphs>222</Paragraphs>
  <Slides>21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9" baseType="lpstr">
      <vt:lpstr>Trebuchet MS</vt:lpstr>
      <vt:lpstr>Varela Round Bold</vt:lpstr>
      <vt:lpstr>Calibri</vt:lpstr>
      <vt:lpstr>Arial</vt:lpstr>
      <vt:lpstr>Varela Round</vt:lpstr>
      <vt:lpstr>Consolas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10</cp:revision>
  <dcterms:created xsi:type="dcterms:W3CDTF">2026-02-02T14:07:12Z</dcterms:created>
  <dcterms:modified xsi:type="dcterms:W3CDTF">2026-02-06T15:50:27Z</dcterms:modified>
</cp:coreProperties>
</file>